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8" r:id="rId10"/>
    <p:sldId id="269" r:id="rId11"/>
    <p:sldId id="267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-50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B79FE9-2735-4525-99A9-E26BD82177F6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B5D996-5A6C-4138-8CE9-BE3429E602A6}">
      <dgm:prSet phldrT="[Text]"/>
      <dgm:spPr/>
      <dgm:t>
        <a:bodyPr/>
        <a:lstStyle/>
        <a:p>
          <a:r>
            <a:rPr lang="en-US" dirty="0" smtClean="0"/>
            <a:t>D2L</a:t>
          </a:r>
          <a:endParaRPr lang="en-US" dirty="0"/>
        </a:p>
      </dgm:t>
    </dgm:pt>
    <dgm:pt modelId="{81661378-6F00-45D0-A08D-3D9455A70091}" type="parTrans" cxnId="{F28A4425-915E-4953-8CBF-C71F4DE276D9}">
      <dgm:prSet/>
      <dgm:spPr/>
      <dgm:t>
        <a:bodyPr/>
        <a:lstStyle/>
        <a:p>
          <a:endParaRPr lang="en-US"/>
        </a:p>
      </dgm:t>
    </dgm:pt>
    <dgm:pt modelId="{58D7CC54-7D66-4C8C-86C1-AED090D8891E}" type="sibTrans" cxnId="{F28A4425-915E-4953-8CBF-C71F4DE276D9}">
      <dgm:prSet/>
      <dgm:spPr/>
      <dgm:t>
        <a:bodyPr/>
        <a:lstStyle/>
        <a:p>
          <a:endParaRPr lang="en-US"/>
        </a:p>
      </dgm:t>
    </dgm:pt>
    <dgm:pt modelId="{3D28581F-A367-4B42-ADB2-0F9297DB654D}">
      <dgm:prSet phldrT="[Text]"/>
      <dgm:spPr/>
      <dgm:t>
        <a:bodyPr/>
        <a:lstStyle/>
        <a:p>
          <a:r>
            <a:rPr lang="en-US" dirty="0" smtClean="0"/>
            <a:t>computers</a:t>
          </a:r>
          <a:endParaRPr lang="en-US" dirty="0"/>
        </a:p>
      </dgm:t>
    </dgm:pt>
    <dgm:pt modelId="{627A4A88-D7FD-43E8-9441-91EC068D0801}" type="parTrans" cxnId="{C2211F1D-522B-4324-9C4D-CFECB86680F7}">
      <dgm:prSet/>
      <dgm:spPr/>
      <dgm:t>
        <a:bodyPr/>
        <a:lstStyle/>
        <a:p>
          <a:endParaRPr lang="en-US"/>
        </a:p>
      </dgm:t>
    </dgm:pt>
    <dgm:pt modelId="{2B60D447-AA52-431D-BCD4-0D128F44F448}" type="sibTrans" cxnId="{C2211F1D-522B-4324-9C4D-CFECB86680F7}">
      <dgm:prSet/>
      <dgm:spPr/>
      <dgm:t>
        <a:bodyPr/>
        <a:lstStyle/>
        <a:p>
          <a:endParaRPr lang="en-US"/>
        </a:p>
      </dgm:t>
    </dgm:pt>
    <dgm:pt modelId="{F1886A71-A19E-445C-962B-947DD0D7106D}">
      <dgm:prSet phldrT="[Text]"/>
      <dgm:spPr/>
      <dgm:t>
        <a:bodyPr/>
        <a:lstStyle/>
        <a:p>
          <a:r>
            <a:rPr lang="en-US" dirty="0" smtClean="0"/>
            <a:t>time</a:t>
          </a:r>
          <a:endParaRPr lang="en-US" dirty="0"/>
        </a:p>
      </dgm:t>
    </dgm:pt>
    <dgm:pt modelId="{6B850017-71E9-4D0F-8253-2A0600A237E8}" type="parTrans" cxnId="{162FFCA7-53B3-40C9-9E98-31198F2745DB}">
      <dgm:prSet/>
      <dgm:spPr/>
      <dgm:t>
        <a:bodyPr/>
        <a:lstStyle/>
        <a:p>
          <a:endParaRPr lang="en-US"/>
        </a:p>
      </dgm:t>
    </dgm:pt>
    <dgm:pt modelId="{DF4EF15E-2825-49F2-860C-65E3DA30E741}" type="sibTrans" cxnId="{162FFCA7-53B3-40C9-9E98-31198F2745DB}">
      <dgm:prSet/>
      <dgm:spPr/>
      <dgm:t>
        <a:bodyPr/>
        <a:lstStyle/>
        <a:p>
          <a:endParaRPr lang="en-US"/>
        </a:p>
      </dgm:t>
    </dgm:pt>
    <dgm:pt modelId="{CEC33FA8-3DE6-413C-982E-B7C688B5051D}">
      <dgm:prSet phldrT="[Text]"/>
      <dgm:spPr/>
      <dgm:t>
        <a:bodyPr/>
        <a:lstStyle/>
        <a:p>
          <a:r>
            <a:rPr lang="en-US" dirty="0" smtClean="0">
              <a:latin typeface="Copperplate Gothic Light" panose="020E0507020206020404" pitchFamily="34" charset="0"/>
            </a:rPr>
            <a:t>fun/education/greatness</a:t>
          </a:r>
          <a:endParaRPr lang="en-US" dirty="0">
            <a:latin typeface="Copperplate Gothic Light" panose="020E0507020206020404" pitchFamily="34" charset="0"/>
          </a:endParaRPr>
        </a:p>
      </dgm:t>
    </dgm:pt>
    <dgm:pt modelId="{CB9E2CDC-940A-4305-94D4-E1726591CB5C}" type="parTrans" cxnId="{A2784591-B8AA-4AC5-9BAC-D5D10457EDBE}">
      <dgm:prSet/>
      <dgm:spPr/>
      <dgm:t>
        <a:bodyPr/>
        <a:lstStyle/>
        <a:p>
          <a:endParaRPr lang="en-US"/>
        </a:p>
      </dgm:t>
    </dgm:pt>
    <dgm:pt modelId="{96129874-0A95-43A6-9EF3-531E1BAE1986}" type="sibTrans" cxnId="{A2784591-B8AA-4AC5-9BAC-D5D10457EDBE}">
      <dgm:prSet/>
      <dgm:spPr/>
      <dgm:t>
        <a:bodyPr/>
        <a:lstStyle/>
        <a:p>
          <a:endParaRPr lang="en-US"/>
        </a:p>
      </dgm:t>
    </dgm:pt>
    <dgm:pt modelId="{6AAF9F2B-F7B0-4BC6-BB42-DA320403BF01}" type="pres">
      <dgm:prSet presAssocID="{C5B79FE9-2735-4525-99A9-E26BD82177F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AB6032-443F-45BC-8DF1-DA0C23C1C468}" type="pres">
      <dgm:prSet presAssocID="{C5B79FE9-2735-4525-99A9-E26BD82177F6}" presName="ellipse" presStyleLbl="trBgShp" presStyleIdx="0" presStyleCnt="1"/>
      <dgm:spPr/>
    </dgm:pt>
    <dgm:pt modelId="{193B8A0C-53E8-46CF-B6B7-DAA25B8C0FDF}" type="pres">
      <dgm:prSet presAssocID="{C5B79FE9-2735-4525-99A9-E26BD82177F6}" presName="arrow1" presStyleLbl="fgShp" presStyleIdx="0" presStyleCnt="1"/>
      <dgm:spPr/>
    </dgm:pt>
    <dgm:pt modelId="{8E13B3DE-3E7C-4A48-A1E2-3A3EF3B1B8BB}" type="pres">
      <dgm:prSet presAssocID="{C5B79FE9-2735-4525-99A9-E26BD82177F6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24F9D3-0EAB-4F2A-896F-1344A592CA45}" type="pres">
      <dgm:prSet presAssocID="{3D28581F-A367-4B42-ADB2-0F9297DB654D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C5447F-8BCA-4B43-B6F8-28718E0F5489}" type="pres">
      <dgm:prSet presAssocID="{F1886A71-A19E-445C-962B-947DD0D7106D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DC038-F10E-474C-962B-010C2B876177}" type="pres">
      <dgm:prSet presAssocID="{CEC33FA8-3DE6-413C-982E-B7C688B5051D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90E841-FFE4-4B92-91BC-FBE5CB918760}" type="pres">
      <dgm:prSet presAssocID="{C5B79FE9-2735-4525-99A9-E26BD82177F6}" presName="funnel" presStyleLbl="trAlignAcc1" presStyleIdx="0" presStyleCnt="1"/>
      <dgm:spPr/>
    </dgm:pt>
  </dgm:ptLst>
  <dgm:cxnLst>
    <dgm:cxn modelId="{162FFCA7-53B3-40C9-9E98-31198F2745DB}" srcId="{C5B79FE9-2735-4525-99A9-E26BD82177F6}" destId="{F1886A71-A19E-445C-962B-947DD0D7106D}" srcOrd="2" destOrd="0" parTransId="{6B850017-71E9-4D0F-8253-2A0600A237E8}" sibTransId="{DF4EF15E-2825-49F2-860C-65E3DA30E741}"/>
    <dgm:cxn modelId="{04A15B7E-636F-49B3-92AD-4B9F27882D89}" type="presOf" srcId="{CEC33FA8-3DE6-413C-982E-B7C688B5051D}" destId="{8E13B3DE-3E7C-4A48-A1E2-3A3EF3B1B8BB}" srcOrd="0" destOrd="0" presId="urn:microsoft.com/office/officeart/2005/8/layout/funnel1"/>
    <dgm:cxn modelId="{9EF7BF5F-3463-493C-AF14-C8F87D8CD775}" type="presOf" srcId="{C5B79FE9-2735-4525-99A9-E26BD82177F6}" destId="{6AAF9F2B-F7B0-4BC6-BB42-DA320403BF01}" srcOrd="0" destOrd="0" presId="urn:microsoft.com/office/officeart/2005/8/layout/funnel1"/>
    <dgm:cxn modelId="{A2784591-B8AA-4AC5-9BAC-D5D10457EDBE}" srcId="{C5B79FE9-2735-4525-99A9-E26BD82177F6}" destId="{CEC33FA8-3DE6-413C-982E-B7C688B5051D}" srcOrd="3" destOrd="0" parTransId="{CB9E2CDC-940A-4305-94D4-E1726591CB5C}" sibTransId="{96129874-0A95-43A6-9EF3-531E1BAE1986}"/>
    <dgm:cxn modelId="{F28A4425-915E-4953-8CBF-C71F4DE276D9}" srcId="{C5B79FE9-2735-4525-99A9-E26BD82177F6}" destId="{D4B5D996-5A6C-4138-8CE9-BE3429E602A6}" srcOrd="0" destOrd="0" parTransId="{81661378-6F00-45D0-A08D-3D9455A70091}" sibTransId="{58D7CC54-7D66-4C8C-86C1-AED090D8891E}"/>
    <dgm:cxn modelId="{C2211F1D-522B-4324-9C4D-CFECB86680F7}" srcId="{C5B79FE9-2735-4525-99A9-E26BD82177F6}" destId="{3D28581F-A367-4B42-ADB2-0F9297DB654D}" srcOrd="1" destOrd="0" parTransId="{627A4A88-D7FD-43E8-9441-91EC068D0801}" sibTransId="{2B60D447-AA52-431D-BCD4-0D128F44F448}"/>
    <dgm:cxn modelId="{4DABDEA4-80B7-4590-A86A-0D7D16C712C6}" type="presOf" srcId="{F1886A71-A19E-445C-962B-947DD0D7106D}" destId="{BF24F9D3-0EAB-4F2A-896F-1344A592CA45}" srcOrd="0" destOrd="0" presId="urn:microsoft.com/office/officeart/2005/8/layout/funnel1"/>
    <dgm:cxn modelId="{93AB276F-6D32-4308-AC38-3DC6930FCBCC}" type="presOf" srcId="{D4B5D996-5A6C-4138-8CE9-BE3429E602A6}" destId="{67BDC038-F10E-474C-962B-010C2B876177}" srcOrd="0" destOrd="0" presId="urn:microsoft.com/office/officeart/2005/8/layout/funnel1"/>
    <dgm:cxn modelId="{C9E1A8D4-9AD0-4346-A079-8DA7CCC64098}" type="presOf" srcId="{3D28581F-A367-4B42-ADB2-0F9297DB654D}" destId="{AEC5447F-8BCA-4B43-B6F8-28718E0F5489}" srcOrd="0" destOrd="0" presId="urn:microsoft.com/office/officeart/2005/8/layout/funnel1"/>
    <dgm:cxn modelId="{AD1ABE18-56DE-4205-9267-E168D7FBFB3D}" type="presParOf" srcId="{6AAF9F2B-F7B0-4BC6-BB42-DA320403BF01}" destId="{18AB6032-443F-45BC-8DF1-DA0C23C1C468}" srcOrd="0" destOrd="0" presId="urn:microsoft.com/office/officeart/2005/8/layout/funnel1"/>
    <dgm:cxn modelId="{04FCFE5D-FEE3-4FB3-8AB0-20260000662C}" type="presParOf" srcId="{6AAF9F2B-F7B0-4BC6-BB42-DA320403BF01}" destId="{193B8A0C-53E8-46CF-B6B7-DAA25B8C0FDF}" srcOrd="1" destOrd="0" presId="urn:microsoft.com/office/officeart/2005/8/layout/funnel1"/>
    <dgm:cxn modelId="{BA48E84D-21F8-47A1-899A-555ABC415EBA}" type="presParOf" srcId="{6AAF9F2B-F7B0-4BC6-BB42-DA320403BF01}" destId="{8E13B3DE-3E7C-4A48-A1E2-3A3EF3B1B8BB}" srcOrd="2" destOrd="0" presId="urn:microsoft.com/office/officeart/2005/8/layout/funnel1"/>
    <dgm:cxn modelId="{45794951-EF9D-4EF6-9D5A-2BAEB283B446}" type="presParOf" srcId="{6AAF9F2B-F7B0-4BC6-BB42-DA320403BF01}" destId="{BF24F9D3-0EAB-4F2A-896F-1344A592CA45}" srcOrd="3" destOrd="0" presId="urn:microsoft.com/office/officeart/2005/8/layout/funnel1"/>
    <dgm:cxn modelId="{84DFDBCB-721D-4FF4-9D80-88C5A425AE01}" type="presParOf" srcId="{6AAF9F2B-F7B0-4BC6-BB42-DA320403BF01}" destId="{AEC5447F-8BCA-4B43-B6F8-28718E0F5489}" srcOrd="4" destOrd="0" presId="urn:microsoft.com/office/officeart/2005/8/layout/funnel1"/>
    <dgm:cxn modelId="{9089FC71-C01D-46CD-98EA-E66CF3F5859A}" type="presParOf" srcId="{6AAF9F2B-F7B0-4BC6-BB42-DA320403BF01}" destId="{67BDC038-F10E-474C-962B-010C2B876177}" srcOrd="5" destOrd="0" presId="urn:microsoft.com/office/officeart/2005/8/layout/funnel1"/>
    <dgm:cxn modelId="{EBDEE351-9182-43C8-AEB6-0306D97C8988}" type="presParOf" srcId="{6AAF9F2B-F7B0-4BC6-BB42-DA320403BF01}" destId="{2690E841-FFE4-4B92-91BC-FBE5CB91876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B6032-443F-45BC-8DF1-DA0C23C1C468}">
      <dsp:nvSpPr>
        <dsp:cNvPr id="0" name=""/>
        <dsp:cNvSpPr/>
      </dsp:nvSpPr>
      <dsp:spPr>
        <a:xfrm>
          <a:off x="2805490" y="146848"/>
          <a:ext cx="2914382" cy="101212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3B8A0C-53E8-46CF-B6B7-DAA25B8C0FDF}">
      <dsp:nvSpPr>
        <dsp:cNvPr id="0" name=""/>
        <dsp:cNvSpPr/>
      </dsp:nvSpPr>
      <dsp:spPr>
        <a:xfrm>
          <a:off x="3984798" y="2625203"/>
          <a:ext cx="564802" cy="361473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13B3DE-3E7C-4A48-A1E2-3A3EF3B1B8BB}">
      <dsp:nvSpPr>
        <dsp:cNvPr id="0" name=""/>
        <dsp:cNvSpPr/>
      </dsp:nvSpPr>
      <dsp:spPr>
        <a:xfrm>
          <a:off x="2911673" y="2914382"/>
          <a:ext cx="2711053" cy="677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Copperplate Gothic Light" panose="020E0507020206020404" pitchFamily="34" charset="0"/>
            </a:rPr>
            <a:t>fun/education/greatness</a:t>
          </a:r>
          <a:endParaRPr lang="en-US" sz="1300" kern="1200" dirty="0">
            <a:latin typeface="Copperplate Gothic Light" panose="020E0507020206020404" pitchFamily="34" charset="0"/>
          </a:endParaRPr>
        </a:p>
      </dsp:txBody>
      <dsp:txXfrm>
        <a:off x="2911673" y="2914382"/>
        <a:ext cx="2711053" cy="677763"/>
      </dsp:txXfrm>
    </dsp:sp>
    <dsp:sp modelId="{BF24F9D3-0EAB-4F2A-896F-1344A592CA45}">
      <dsp:nvSpPr>
        <dsp:cNvPr id="0" name=""/>
        <dsp:cNvSpPr/>
      </dsp:nvSpPr>
      <dsp:spPr>
        <a:xfrm>
          <a:off x="3865060" y="1237144"/>
          <a:ext cx="1016645" cy="10166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time</a:t>
          </a:r>
          <a:endParaRPr lang="en-US" sz="1000" kern="1200" dirty="0"/>
        </a:p>
      </dsp:txBody>
      <dsp:txXfrm>
        <a:off x="4013944" y="1386028"/>
        <a:ext cx="718877" cy="718877"/>
      </dsp:txXfrm>
    </dsp:sp>
    <dsp:sp modelId="{AEC5447F-8BCA-4B43-B6F8-28718E0F5489}">
      <dsp:nvSpPr>
        <dsp:cNvPr id="0" name=""/>
        <dsp:cNvSpPr/>
      </dsp:nvSpPr>
      <dsp:spPr>
        <a:xfrm>
          <a:off x="3137594" y="474434"/>
          <a:ext cx="1016645" cy="10166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computers</a:t>
          </a:r>
          <a:endParaRPr lang="en-US" sz="1000" kern="1200" dirty="0"/>
        </a:p>
      </dsp:txBody>
      <dsp:txXfrm>
        <a:off x="3286478" y="623318"/>
        <a:ext cx="718877" cy="718877"/>
      </dsp:txXfrm>
    </dsp:sp>
    <dsp:sp modelId="{67BDC038-F10E-474C-962B-010C2B876177}">
      <dsp:nvSpPr>
        <dsp:cNvPr id="0" name=""/>
        <dsp:cNvSpPr/>
      </dsp:nvSpPr>
      <dsp:spPr>
        <a:xfrm>
          <a:off x="4176831" y="228632"/>
          <a:ext cx="1016645" cy="10166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D2L</a:t>
          </a:r>
          <a:endParaRPr lang="en-US" sz="1000" kern="1200" dirty="0"/>
        </a:p>
      </dsp:txBody>
      <dsp:txXfrm>
        <a:off x="4325715" y="377516"/>
        <a:ext cx="718877" cy="718877"/>
      </dsp:txXfrm>
    </dsp:sp>
    <dsp:sp modelId="{2690E841-FFE4-4B92-91BC-FBE5CB918760}">
      <dsp:nvSpPr>
        <dsp:cNvPr id="0" name=""/>
        <dsp:cNvSpPr/>
      </dsp:nvSpPr>
      <dsp:spPr>
        <a:xfrm>
          <a:off x="2685752" y="22592"/>
          <a:ext cx="3162895" cy="253031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8-25T15:31:52.3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12080 7987 0,'0'-25'0,"0"0"15,0 1 1,0-26 0,0 25-16,0 0 15,0 1-15,0-26 16,0 25-16,0 0 16,25-49-1,-25 49-15,24-24 16,1-1-1,-25-24-15,25 24 16,-25 0 0,25 26-16,-25-26 15,25-24-15,0 49 16,-1-25 0,-24 25-16,0 1 31,25 24-31,0 0 78,0 0-16,-25 24-46,25-24 0,-25 50-16,24-25 15,1 0 1,-25 24-16,25-24 16,-25 0-1,0 24 1,25-49-16,0 25 15,-25 0 1,24-25 0,-24 50-16,50-26 15,-50 1 1,25 25-16,0-25 16,-25-1-1,0 1-15,0 0 16,24 25-16,-24-26 15,0 26 1,0-25 15,0 0-15,0-1 0,0 1-1,0 0 16,-24 0 32,-1-25-32,0 0-15,25 25-1,-25-25 1,0 0 0,1 0 31</inkml:trace>
  <inkml:trace contextRef="#ctx0" brushRef="#br0" timeOffset="5890.9101">11658 8136 0,'0'-25'62,"0"0"-46,0 1-16,0-26 16,-25 25-1,25-25 1,-24 1-16,24-1 16,-25 1-16,25 24 15,0 0-15,0 0 16,-25 25-1,25-25-15,0 1 32,-25 24-17,25-25-15,-25 25 16,1-25 0,-1 25-1,0 0 1,0-25 15,0 25-31,1 0 16,-26 0-1,25 0 1,25 25 0,-25 0-1,25 0 1,-24-25-16,-1 24 15,25 1-15,-25 0 32,0 0-17,25 0 1,-25-25 0,0 0-16,25 24 15,0 1 1,0 0 15,-24-25-15,24 25-1,0 0 17,0-1 14,0 1-14,49-25-17,-24 25 1,0-25 0,0 25-1,0-25-15,-1 0 16,1 0-16,25 0 15,-25 0 1,-1 0-16,26 0 16,-25 0-1,0 0-15,-1 0 16,1 0-16,0 0 16,0 0-1,0 0 1,-1 0 15,1-25-31,0 0 31,-25 0-31,25 1 32,-25-1-32,0 0 31,0-25-31,0 26 15,0-1 1,0 0 0,-25 25-1,0 0-15,-24 0 16,-1 0-16,-24 0 16,-1 0-1,50 0 1,1 0-16,-1 0 15,0 0 1,0 0 0,25 25-1,-25-25-15,25 25 16,-24-25 0,24 24-16,0 1 15,-25 0-15,25 0 31,0 0-31,0-1 32,0 1-17,0 0 32,25-25 0,-1 0-47,1 0 16,0 0-1,0 0-15,24 0 16,-24 0 0,0 0-16,0 0 15,0 0 1,-1 0-16,1 0 15,0 0 17,-25-25-1,25 25-15,-25-25-1,0 1 16,0-1 1,-50 25-1,25-25-15,-49 25-16,49 0 15,0 0-15,1 0 16,-1 0-1,0 0-15,0 0 32,0 0 46,25 25 0,0 0-31,25-25-32,0 0 1,0 0 0,0 0-1,-1 0 1,1 0-16,0 0 16,0 0 15,0 0-16,-1 0 1,-24-25-16,25-25 16,0 1-1,25-26-15,-26 26 16,-24-1 0,0 25-16,0 0 15,0 1 1,-24 24 15,-1 0-15,0 0-1,0 0 1,0 0 0,1 0-16,-1 24 15,-25 1 1,50 0-16,-25-25 15,25 25 1,0 0-16,-24-1 16,24 1-1,0 0 1,0 0-16,0 0 31,0-1-15,0 1-1,0 0 1,0 0 0,0 0-16,0-1 15,0 1-15,0 0 16,0 0 0,0 0 15,24-25 16,1 0-32,0 0 1,0 0 0,-25-25-1,49-25 1,-49 25-1,0-24 1,0 24-16,0 0 0,0 0 31,-24 1-15,-26-1 0,0 25-16,1 0 15,24 0 16,0 0-15,25 25 47,-25-25-63,25 24 15,0 1 16,0 0 48,25-25-79,0 0 15,0 0 16,0 0-31,-1 0 16,1 0 0,0 0 15,0 0-15,-50 0 124,-25 0-124,26 0-16,-26 0 15,25 0 17,0 0-17,25 25 17,0 0-1,-24-25 0,48 0 16,1 0-31,25-25-1,-25 25 1,-1-25-1,-24 0 1,25 25-16,0 0 16,0-25-1,0 25 1,-1 0 0,-24-24 15,-24-1 0,-26 25-15,0 0-1,26 0 1,-26 0-16,25 0 31,25 25-15,-25-25 15,-24 0-15,49 24-1,0 1 17,0 0-1,-25-25-16,0 0 1,50 0 31,25 0-47,-26-25 16,1 0-1,25 25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C071-4581-4808-AD91-14D6449C65E9}" type="datetimeFigureOut">
              <a:rPr lang="en-US" smtClean="0"/>
              <a:t>8/25/2014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AAE9-2928-4C8A-8B28-C72C4388F99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804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C071-4581-4808-AD91-14D6449C65E9}" type="datetimeFigureOut">
              <a:rPr lang="en-US" smtClean="0"/>
              <a:t>8/25/2014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AAE9-2928-4C8A-8B28-C72C4388F9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C071-4581-4808-AD91-14D6449C65E9}" type="datetimeFigureOut">
              <a:rPr lang="en-US" smtClean="0"/>
              <a:t>8/25/2014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AAE9-2928-4C8A-8B28-C72C4388F9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319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C071-4581-4808-AD91-14D6449C65E9}" type="datetimeFigureOut">
              <a:rPr lang="en-US" smtClean="0"/>
              <a:t>8/25/2014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AAE9-2928-4C8A-8B28-C72C4388F9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524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C071-4581-4808-AD91-14D6449C65E9}" type="datetimeFigureOut">
              <a:rPr lang="en-US" smtClean="0"/>
              <a:t>8/25/2014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AAE9-2928-4C8A-8B28-C72C4388F9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771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C071-4581-4808-AD91-14D6449C65E9}" type="datetimeFigureOut">
              <a:rPr lang="en-US" smtClean="0"/>
              <a:t>8/25/2014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AAE9-2928-4C8A-8B28-C72C4388F9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5036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C071-4581-4808-AD91-14D6449C65E9}" type="datetimeFigureOut">
              <a:rPr lang="en-US" smtClean="0"/>
              <a:t>8/25/2014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AAE9-2928-4C8A-8B28-C72C4388F9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688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C071-4581-4808-AD91-14D6449C65E9}" type="datetimeFigureOut">
              <a:rPr lang="en-US" smtClean="0"/>
              <a:t>8/25/2014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AAE9-2928-4C8A-8B28-C72C4388F9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778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C071-4581-4808-AD91-14D6449C65E9}" type="datetimeFigureOut">
              <a:rPr lang="en-US" smtClean="0"/>
              <a:t>8/25/2014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AAE9-2928-4C8A-8B28-C72C4388F9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69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C071-4581-4808-AD91-14D6449C65E9}" type="datetimeFigureOut">
              <a:rPr lang="en-US" smtClean="0"/>
              <a:t>8/25/2014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AAE9-2928-4C8A-8B28-C72C4388F9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86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C071-4581-4808-AD91-14D6449C65E9}" type="datetimeFigureOut">
              <a:rPr lang="en-US" smtClean="0"/>
              <a:t>8/25/2014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AAE9-2928-4C8A-8B28-C72C4388F9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806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C071-4581-4808-AD91-14D6449C65E9}" type="datetimeFigureOut">
              <a:rPr lang="en-US" smtClean="0"/>
              <a:t>8/25/2014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AAE9-2928-4C8A-8B28-C72C4388F9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87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C071-4581-4808-AD91-14D6449C65E9}" type="datetimeFigureOut">
              <a:rPr lang="en-US" smtClean="0"/>
              <a:t>8/25/2014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AAE9-2928-4C8A-8B28-C72C4388F9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131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C071-4581-4808-AD91-14D6449C65E9}" type="datetimeFigureOut">
              <a:rPr lang="en-US" smtClean="0"/>
              <a:t>8/25/2014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AAE9-2928-4C8A-8B28-C72C4388F9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570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C071-4581-4808-AD91-14D6449C65E9}" type="datetimeFigureOut">
              <a:rPr lang="en-US" smtClean="0"/>
              <a:t>8/25/2014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AAE9-2928-4C8A-8B28-C72C4388F9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493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C071-4581-4808-AD91-14D6449C65E9}" type="datetimeFigureOut">
              <a:rPr lang="en-US" smtClean="0"/>
              <a:t>8/25/2014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AAE9-2928-4C8A-8B28-C72C4388F9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803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C071-4581-4808-AD91-14D6449C65E9}" type="datetimeFigureOut">
              <a:rPr lang="en-US" smtClean="0"/>
              <a:t>8/25/2014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AAE9-2928-4C8A-8B28-C72C4388F9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821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B5DC071-4581-4808-AD91-14D6449C65E9}" type="datetimeFigureOut">
              <a:rPr lang="en-US" smtClean="0"/>
              <a:t>8/25/2014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FE3AAE9-2928-4C8A-8B28-C72C4388F9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0902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emf"/><Relationship Id="rId4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opperplate Gothic Light" panose="020E0507020206020404" pitchFamily="34" charset="0"/>
              </a:rPr>
              <a:t>D2L</a:t>
            </a:r>
            <a:endParaRPr lang="en-US" dirty="0">
              <a:latin typeface="Copperplate Gothic Light" panose="020E05070202060204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297" y="553190"/>
            <a:ext cx="3883343" cy="388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2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980914"/>
            <a:ext cx="8534400" cy="1507067"/>
          </a:xfrm>
        </p:spPr>
        <p:txBody>
          <a:bodyPr/>
          <a:lstStyle/>
          <a:p>
            <a:r>
              <a:rPr lang="en-US" dirty="0" smtClean="0"/>
              <a:t>Quiz- the quizzes will come up when they need to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6743" y="685800"/>
            <a:ext cx="7639485" cy="429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727" y="4995332"/>
            <a:ext cx="8534400" cy="1507067"/>
          </a:xfrm>
        </p:spPr>
        <p:txBody>
          <a:bodyPr/>
          <a:lstStyle/>
          <a:p>
            <a:r>
              <a:rPr lang="en-US" dirty="0" err="1" smtClean="0">
                <a:latin typeface="Copperplate Gothic Light" panose="020E0507020206020404" pitchFamily="34" charset="0"/>
              </a:rPr>
              <a:t>Classlist</a:t>
            </a:r>
            <a:endParaRPr lang="en-US" dirty="0">
              <a:latin typeface="Copperplate Gothic Light" panose="020E05070202060204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8115" y="221342"/>
            <a:ext cx="8745092" cy="491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7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pperplate Gothic Light" panose="020E0507020206020404" pitchFamily="34" charset="0"/>
              </a:rPr>
              <a:t>So the basics are</a:t>
            </a:r>
            <a:endParaRPr lang="en-US" dirty="0">
              <a:latin typeface="Copperplate Gothic Light" panose="020E05070202060204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3128" y="1263990"/>
            <a:ext cx="5153025" cy="571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283" y="2242248"/>
            <a:ext cx="1857375" cy="1838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30400" y="2496457"/>
            <a:ext cx="22932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pperplate Gothic Light" panose="020E0507020206020404" pitchFamily="34" charset="0"/>
              </a:rPr>
              <a:t>Don’t forget to run the Setup wizard if you have headphones on.</a:t>
            </a:r>
            <a:endParaRPr lang="en-US" dirty="0">
              <a:latin typeface="Copperplate Gothic Light" panose="020E05070202060204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65029" y="1016000"/>
            <a:ext cx="2612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pperplate Gothic Light" panose="020E0507020206020404" pitchFamily="34" charset="0"/>
              </a:rPr>
              <a:t>I recommend the below</a:t>
            </a:r>
            <a:endParaRPr lang="en-US" dirty="0">
              <a:latin typeface="Copperplate Gothic Light" panose="020E05070202060204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041" y="1835489"/>
            <a:ext cx="1828571" cy="18285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421" y="1662331"/>
            <a:ext cx="2121383" cy="22865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229" y="3948852"/>
            <a:ext cx="1901599" cy="190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4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                         </a:t>
            </a:r>
            <a:r>
              <a:rPr lang="en-US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Do not </a:t>
            </a:r>
            <a:endParaRPr lang="en-US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pperplate Gothic Light" panose="020E0507020206020404" pitchFamily="34" charset="0"/>
              </a:rPr>
              <a:t>Update things recommended by </a:t>
            </a:r>
            <a:r>
              <a:rPr lang="en-US" dirty="0" err="1" smtClean="0">
                <a:solidFill>
                  <a:srgbClr val="FF0000"/>
                </a:solidFill>
                <a:latin typeface="Copperplate Gothic Light" panose="020E0507020206020404" pitchFamily="34" charset="0"/>
              </a:rPr>
              <a:t>brightspot</a:t>
            </a:r>
            <a:endParaRPr lang="en-US" dirty="0">
              <a:solidFill>
                <a:srgbClr val="FF0000"/>
              </a:solidFill>
              <a:latin typeface="Copperplate Gothic Light" panose="020E0507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83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pperplate Gothic Light" panose="020E0507020206020404" pitchFamily="34" charset="0"/>
              </a:rPr>
              <a:t>The idea of </a:t>
            </a:r>
            <a:r>
              <a:rPr lang="en-US" dirty="0" err="1" smtClean="0">
                <a:latin typeface="Copperplate Gothic Light" panose="020E0507020206020404" pitchFamily="34" charset="0"/>
              </a:rPr>
              <a:t>brightspot</a:t>
            </a:r>
            <a:endParaRPr lang="en-US" dirty="0">
              <a:latin typeface="Copperplate Gothic Light" panose="020E05070202060204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326324"/>
              </p:ext>
            </p:extLst>
          </p:nvPr>
        </p:nvGraphicFramePr>
        <p:xfrm>
          <a:off x="684213" y="685800"/>
          <a:ext cx="8534400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078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pperplate Gothic Light" panose="020E0507020206020404" pitchFamily="34" charset="0"/>
              </a:rPr>
              <a:t>Online courses</a:t>
            </a:r>
            <a:endParaRPr lang="en-US" dirty="0">
              <a:latin typeface="Copperplate Gothic Light" panose="020E05070202060204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pperplate Gothic Light" panose="020E0507020206020404" pitchFamily="34" charset="0"/>
              </a:rPr>
              <a:t>You can get to your online</a:t>
            </a:r>
          </a:p>
          <a:p>
            <a:pPr marL="0" indent="0">
              <a:buNone/>
            </a:pPr>
            <a:r>
              <a:rPr lang="en-US" dirty="0" smtClean="0">
                <a:latin typeface="Copperplate Gothic Light" panose="020E0507020206020404" pitchFamily="34" charset="0"/>
              </a:rPr>
              <a:t>	courses by locating them in your navigation bar</a:t>
            </a:r>
          </a:p>
          <a:p>
            <a:pPr marL="0" indent="0">
              <a:buNone/>
            </a:pPr>
            <a:r>
              <a:rPr lang="en-US" dirty="0">
                <a:latin typeface="Copperplate Gothic Light" panose="020E0507020206020404" pitchFamily="34" charset="0"/>
              </a:rPr>
              <a:t> </a:t>
            </a:r>
            <a:r>
              <a:rPr lang="en-US" dirty="0" smtClean="0">
                <a:latin typeface="Copperplate Gothic Light" panose="020E0507020206020404" pitchFamily="34" charset="0"/>
              </a:rPr>
              <a:t>      the navigation bar (or nav bar) is the</a:t>
            </a:r>
          </a:p>
          <a:p>
            <a:pPr marL="0" indent="0">
              <a:buNone/>
            </a:pPr>
            <a:r>
              <a:rPr lang="en-US" dirty="0">
                <a:latin typeface="Copperplate Gothic Light" panose="020E0507020206020404" pitchFamily="34" charset="0"/>
              </a:rPr>
              <a:t>	</a:t>
            </a:r>
            <a:r>
              <a:rPr lang="en-US" dirty="0" smtClean="0">
                <a:latin typeface="Copperplate Gothic Light" panose="020E0507020206020404" pitchFamily="34" charset="0"/>
              </a:rPr>
              <a:t>black strip at the top.</a:t>
            </a:r>
            <a:endParaRPr lang="en-US" dirty="0">
              <a:latin typeface="Copperplate Gothic Light" panose="020E05070202060204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470" y="1253490"/>
            <a:ext cx="4133850" cy="4991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7" y="4191000"/>
            <a:ext cx="7478713" cy="256813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1117601" y="3048000"/>
            <a:ext cx="290285" cy="11034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423886" y="1480458"/>
            <a:ext cx="7082971" cy="26710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28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pperplate Gothic Light" panose="020E0507020206020404" pitchFamily="34" charset="0"/>
              </a:rPr>
              <a:t>Checklist</a:t>
            </a:r>
            <a:endParaRPr lang="en-US" dirty="0">
              <a:latin typeface="Copperplate Gothic Light" panose="020E05070202060204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pperplate Gothic Light" panose="020E0507020206020404" pitchFamily="34" charset="0"/>
              </a:rPr>
              <a:t>This is the checklist</a:t>
            </a:r>
            <a:endParaRPr lang="en-US" dirty="0">
              <a:latin typeface="Copperplate Gothic Light" panose="020E05070202060204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556000" y="2409371"/>
            <a:ext cx="2119086" cy="580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086" y="429381"/>
            <a:ext cx="6096000" cy="492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pperplate Gothic Light" panose="020E0507020206020404" pitchFamily="34" charset="0"/>
              </a:rPr>
              <a:t>Drop box</a:t>
            </a:r>
            <a:endParaRPr lang="en-US" dirty="0">
              <a:latin typeface="Copperplate Gothic Light" panose="020E05070202060204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37173"/>
            <a:ext cx="11016343" cy="479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2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pperplate Gothic Light" panose="020E0507020206020404" pitchFamily="34" charset="0"/>
              </a:rPr>
              <a:t>Course information</a:t>
            </a:r>
            <a:endParaRPr lang="en-US" dirty="0">
              <a:latin typeface="Copperplate Gothic Light" panose="020E05070202060204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255" y="1197769"/>
            <a:ext cx="1993265" cy="20575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99960" y="1021080"/>
            <a:ext cx="3337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pperplate Gothic Light" panose="020E0507020206020404" pitchFamily="34" charset="0"/>
              </a:rPr>
              <a:t>We know how long you are on each course </a:t>
            </a:r>
            <a:endParaRPr lang="en-US" dirty="0">
              <a:latin typeface="Copperplate Gothic Light" panose="020E0507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67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327" y="4632475"/>
            <a:ext cx="8534400" cy="1507067"/>
          </a:xfrm>
        </p:spPr>
        <p:txBody>
          <a:bodyPr/>
          <a:lstStyle/>
          <a:p>
            <a:r>
              <a:rPr lang="en-US" dirty="0" smtClean="0">
                <a:latin typeface="Copperplate Gothic Light" panose="020E0507020206020404" pitchFamily="34" charset="0"/>
              </a:rPr>
              <a:t>Student workroom</a:t>
            </a:r>
            <a:endParaRPr lang="en-US" dirty="0">
              <a:latin typeface="Copperplate Gothic Light" panose="020E05070202060204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6744" y="685800"/>
            <a:ext cx="6429338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2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pperplate Gothic Light" panose="020E0507020206020404" pitchFamily="34" charset="0"/>
              </a:rPr>
              <a:t>Other navigation</a:t>
            </a:r>
            <a:endParaRPr lang="en-US" dirty="0">
              <a:latin typeface="Copperplate Gothic Light" panose="020E05070202060204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opperplate Gothic Light" panose="020E0507020206020404" pitchFamily="34" charset="0"/>
              </a:rPr>
              <a:t>envelope</a:t>
            </a:r>
            <a:endParaRPr lang="en-US" dirty="0">
              <a:latin typeface="Copperplate Gothic Light" panose="020E0507020206020404" pitchFamily="34" charset="0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59166" y="2723809"/>
            <a:ext cx="1932752" cy="1224076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latin typeface="Copperplate Gothic Light" panose="020E0507020206020404" pitchFamily="34" charset="0"/>
              </a:rPr>
              <a:t>Sheet of paper</a:t>
            </a:r>
            <a:endParaRPr lang="en-US" dirty="0">
              <a:latin typeface="Copperplate Gothic Light" panose="020E0507020206020404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5947039" y="1571884"/>
            <a:ext cx="4929188" cy="3030538"/>
          </a:xfrm>
        </p:spPr>
        <p:txBody>
          <a:bodyPr/>
          <a:lstStyle/>
          <a:p>
            <a:r>
              <a:rPr lang="en-US" dirty="0" smtClean="0">
                <a:latin typeface="Copperplate Gothic Light" panose="020E0507020206020404" pitchFamily="34" charset="0"/>
              </a:rPr>
              <a:t>If the little pin at the top turns into a red dot you have news, if you click on it you can see this news.</a:t>
            </a:r>
            <a:endParaRPr lang="en-US" dirty="0">
              <a:latin typeface="Copperplate Gothic Light" panose="020E0507020206020404" pitchFamily="34" charset="0"/>
            </a:endParaRPr>
          </a:p>
        </p:txBody>
      </p:sp>
      <p:sp>
        <p:nvSpPr>
          <p:cNvPr id="12" name="Content Placeholder 9"/>
          <p:cNvSpPr txBox="1">
            <a:spLocks/>
          </p:cNvSpPr>
          <p:nvPr/>
        </p:nvSpPr>
        <p:spPr>
          <a:xfrm>
            <a:off x="584653" y="1262062"/>
            <a:ext cx="4929188" cy="30305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Copperplate Gothic Light" panose="020E0507020206020404" pitchFamily="34" charset="0"/>
              </a:rPr>
              <a:t>If there </a:t>
            </a:r>
            <a:r>
              <a:rPr lang="en-US" dirty="0">
                <a:latin typeface="Copperplate Gothic Light" panose="020E0507020206020404" pitchFamily="34" charset="0"/>
              </a:rPr>
              <a:t>i</a:t>
            </a:r>
            <a:r>
              <a:rPr lang="en-US" dirty="0" smtClean="0">
                <a:latin typeface="Copperplate Gothic Light" panose="020E0507020206020404" pitchFamily="34" charset="0"/>
              </a:rPr>
              <a:t>s a red circle at the corner of the envelope you have mail.</a:t>
            </a:r>
            <a:endParaRPr lang="en-US" dirty="0">
              <a:latin typeface="Copperplate Gothic Light" panose="020E05070202060204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222" y="2598058"/>
            <a:ext cx="1018949" cy="97819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991680" y="2536200"/>
              <a:ext cx="562680" cy="393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82320" y="2526840"/>
                <a:ext cx="581400" cy="41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54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0963" y="2321719"/>
            <a:ext cx="7200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3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2" y="5096932"/>
            <a:ext cx="8534400" cy="1507067"/>
          </a:xfrm>
        </p:spPr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6743" y="685800"/>
            <a:ext cx="8176513" cy="459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7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252</TotalTime>
  <Words>127</Words>
  <Application>Microsoft Office PowerPoint</Application>
  <PresentationFormat>Widescreen</PresentationFormat>
  <Paragraphs>30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Century Gothic</vt:lpstr>
      <vt:lpstr>Copperplate Gothic Light</vt:lpstr>
      <vt:lpstr>Wingdings</vt:lpstr>
      <vt:lpstr>Wingdings 3</vt:lpstr>
      <vt:lpstr>Slice</vt:lpstr>
      <vt:lpstr>D2L</vt:lpstr>
      <vt:lpstr>Online courses</vt:lpstr>
      <vt:lpstr>Checklist</vt:lpstr>
      <vt:lpstr>Drop box</vt:lpstr>
      <vt:lpstr>Course information</vt:lpstr>
      <vt:lpstr>Student workroom</vt:lpstr>
      <vt:lpstr>Other navigation</vt:lpstr>
      <vt:lpstr>PowerPoint Presentation</vt:lpstr>
      <vt:lpstr>content</vt:lpstr>
      <vt:lpstr>Quiz- the quizzes will come up when they need to</vt:lpstr>
      <vt:lpstr>Classlist</vt:lpstr>
      <vt:lpstr>So the basics are</vt:lpstr>
      <vt:lpstr>                          Do not </vt:lpstr>
      <vt:lpstr>The idea of brightspot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D2L</dc:title>
  <dc:creator>Dawie Boers</dc:creator>
  <cp:lastModifiedBy>Dawie Boers</cp:lastModifiedBy>
  <cp:revision>18</cp:revision>
  <dcterms:created xsi:type="dcterms:W3CDTF">2014-08-24T12:30:53Z</dcterms:created>
  <dcterms:modified xsi:type="dcterms:W3CDTF">2014-08-25T16:00:03Z</dcterms:modified>
</cp:coreProperties>
</file>